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7"/>
    <p:restoredTop sz="95884"/>
  </p:normalViewPr>
  <p:slideViewPr>
    <p:cSldViewPr snapToGrid="0">
      <p:cViewPr varScale="1">
        <p:scale>
          <a:sx n="66" d="100"/>
          <a:sy n="66" d="100"/>
        </p:scale>
        <p:origin x="224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D12D2-7457-4F93-95D3-C6DCC3CDB582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83C1CA-6A4A-43B6-9572-BDAA7B7DB050}">
      <dgm:prSet/>
      <dgm:spPr/>
      <dgm:t>
        <a:bodyPr/>
        <a:lstStyle/>
        <a:p>
          <a:r>
            <a:rPr lang="en-US"/>
            <a:t>Definition of Artificial Intelligence.</a:t>
          </a:r>
        </a:p>
      </dgm:t>
    </dgm:pt>
    <dgm:pt modelId="{FD41C9A5-9D34-42F0-8D37-9C7F609809A4}" type="parTrans" cxnId="{DA96ED5B-552A-4241-9DD6-A15A0452AAA7}">
      <dgm:prSet/>
      <dgm:spPr/>
      <dgm:t>
        <a:bodyPr/>
        <a:lstStyle/>
        <a:p>
          <a:endParaRPr lang="en-US"/>
        </a:p>
      </dgm:t>
    </dgm:pt>
    <dgm:pt modelId="{A9218DD5-5B4D-41D0-8083-12355D960C33}" type="sibTrans" cxnId="{DA96ED5B-552A-4241-9DD6-A15A0452AAA7}">
      <dgm:prSet/>
      <dgm:spPr/>
      <dgm:t>
        <a:bodyPr/>
        <a:lstStyle/>
        <a:p>
          <a:endParaRPr lang="en-US"/>
        </a:p>
      </dgm:t>
    </dgm:pt>
    <dgm:pt modelId="{A421AEB6-0448-475A-B5DC-0C2B50C44441}">
      <dgm:prSet/>
      <dgm:spPr/>
      <dgm:t>
        <a:bodyPr/>
        <a:lstStyle/>
        <a:p>
          <a:r>
            <a:rPr lang="en-US"/>
            <a:t>Creator of Artificial Intelligence.</a:t>
          </a:r>
        </a:p>
      </dgm:t>
    </dgm:pt>
    <dgm:pt modelId="{BF960E34-ED27-43A3-B6DD-0F79B654C3A9}" type="parTrans" cxnId="{F99E9CA0-F482-41C1-9E60-BAD2DE02EB85}">
      <dgm:prSet/>
      <dgm:spPr/>
      <dgm:t>
        <a:bodyPr/>
        <a:lstStyle/>
        <a:p>
          <a:endParaRPr lang="en-US"/>
        </a:p>
      </dgm:t>
    </dgm:pt>
    <dgm:pt modelId="{1EC1C1D2-3BAA-46AF-836A-7801A616972A}" type="sibTrans" cxnId="{F99E9CA0-F482-41C1-9E60-BAD2DE02EB85}">
      <dgm:prSet/>
      <dgm:spPr/>
      <dgm:t>
        <a:bodyPr/>
        <a:lstStyle/>
        <a:p>
          <a:endParaRPr lang="en-US"/>
        </a:p>
      </dgm:t>
    </dgm:pt>
    <dgm:pt modelId="{D0F068F0-544F-425E-BBDF-BD5346D5BEE6}">
      <dgm:prSet/>
      <dgm:spPr/>
      <dgm:t>
        <a:bodyPr/>
        <a:lstStyle/>
        <a:p>
          <a:r>
            <a:rPr lang="en-US"/>
            <a:t>The most recognized benefactor of Artificial Intelligence.</a:t>
          </a:r>
        </a:p>
      </dgm:t>
    </dgm:pt>
    <dgm:pt modelId="{10D13ADA-ED32-4259-A560-A327E1D18DB3}" type="parTrans" cxnId="{EFE10967-107D-448E-9761-5E521AB981B7}">
      <dgm:prSet/>
      <dgm:spPr/>
      <dgm:t>
        <a:bodyPr/>
        <a:lstStyle/>
        <a:p>
          <a:endParaRPr lang="en-US"/>
        </a:p>
      </dgm:t>
    </dgm:pt>
    <dgm:pt modelId="{3F6FBF3C-EBFE-49BF-B963-E88A02FDF912}" type="sibTrans" cxnId="{EFE10967-107D-448E-9761-5E521AB981B7}">
      <dgm:prSet/>
      <dgm:spPr/>
      <dgm:t>
        <a:bodyPr/>
        <a:lstStyle/>
        <a:p>
          <a:endParaRPr lang="en-US"/>
        </a:p>
      </dgm:t>
    </dgm:pt>
    <dgm:pt modelId="{8256B89A-AB91-4396-A2C9-5341E5EC0A9A}">
      <dgm:prSet/>
      <dgm:spPr/>
      <dgm:t>
        <a:bodyPr/>
        <a:lstStyle/>
        <a:p>
          <a:r>
            <a:rPr lang="en-US"/>
            <a:t>First Artificial Intelligence programs.</a:t>
          </a:r>
        </a:p>
      </dgm:t>
    </dgm:pt>
    <dgm:pt modelId="{87435F05-F621-4D90-8D15-2F4A1004B100}" type="parTrans" cxnId="{0D9ABB25-347A-4FB5-B346-EE243E5F0880}">
      <dgm:prSet/>
      <dgm:spPr/>
      <dgm:t>
        <a:bodyPr/>
        <a:lstStyle/>
        <a:p>
          <a:endParaRPr lang="en-US"/>
        </a:p>
      </dgm:t>
    </dgm:pt>
    <dgm:pt modelId="{72E90C27-DF11-4525-90E7-A456DBF61BDA}" type="sibTrans" cxnId="{0D9ABB25-347A-4FB5-B346-EE243E5F0880}">
      <dgm:prSet/>
      <dgm:spPr/>
      <dgm:t>
        <a:bodyPr/>
        <a:lstStyle/>
        <a:p>
          <a:endParaRPr lang="en-US"/>
        </a:p>
      </dgm:t>
    </dgm:pt>
    <dgm:pt modelId="{977765DC-E0B9-0547-ACF3-C2BA43E0FBF6}" type="pres">
      <dgm:prSet presAssocID="{00ED12D2-7457-4F93-95D3-C6DCC3CDB582}" presName="matrix" presStyleCnt="0">
        <dgm:presLayoutVars>
          <dgm:chMax val="1"/>
          <dgm:dir/>
          <dgm:resizeHandles val="exact"/>
        </dgm:presLayoutVars>
      </dgm:prSet>
      <dgm:spPr/>
    </dgm:pt>
    <dgm:pt modelId="{9082F373-CCBF-D243-9A7A-995F954DEAB3}" type="pres">
      <dgm:prSet presAssocID="{00ED12D2-7457-4F93-95D3-C6DCC3CDB582}" presName="diamond" presStyleLbl="bgShp" presStyleIdx="0" presStyleCnt="1"/>
      <dgm:spPr/>
    </dgm:pt>
    <dgm:pt modelId="{BCB72E23-A106-BD44-926F-6C07D4E960E0}" type="pres">
      <dgm:prSet presAssocID="{00ED12D2-7457-4F93-95D3-C6DCC3CDB58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CCC64DA-AECC-8C48-89FA-79D5947D7422}" type="pres">
      <dgm:prSet presAssocID="{00ED12D2-7457-4F93-95D3-C6DCC3CDB58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18A0501-358E-224E-8173-864C8999C543}" type="pres">
      <dgm:prSet presAssocID="{00ED12D2-7457-4F93-95D3-C6DCC3CDB58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C91CCBD-F200-FB4D-B985-178C1175EF05}" type="pres">
      <dgm:prSet presAssocID="{00ED12D2-7457-4F93-95D3-C6DCC3CDB58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D9ABB25-347A-4FB5-B346-EE243E5F0880}" srcId="{00ED12D2-7457-4F93-95D3-C6DCC3CDB582}" destId="{8256B89A-AB91-4396-A2C9-5341E5EC0A9A}" srcOrd="3" destOrd="0" parTransId="{87435F05-F621-4D90-8D15-2F4A1004B100}" sibTransId="{72E90C27-DF11-4525-90E7-A456DBF61BDA}"/>
    <dgm:cxn modelId="{46D7E22C-3A95-A349-A515-330199923D80}" type="presOf" srcId="{00ED12D2-7457-4F93-95D3-C6DCC3CDB582}" destId="{977765DC-E0B9-0547-ACF3-C2BA43E0FBF6}" srcOrd="0" destOrd="0" presId="urn:microsoft.com/office/officeart/2005/8/layout/matrix3"/>
    <dgm:cxn modelId="{DA96ED5B-552A-4241-9DD6-A15A0452AAA7}" srcId="{00ED12D2-7457-4F93-95D3-C6DCC3CDB582}" destId="{8583C1CA-6A4A-43B6-9572-BDAA7B7DB050}" srcOrd="0" destOrd="0" parTransId="{FD41C9A5-9D34-42F0-8D37-9C7F609809A4}" sibTransId="{A9218DD5-5B4D-41D0-8083-12355D960C33}"/>
    <dgm:cxn modelId="{EFE10967-107D-448E-9761-5E521AB981B7}" srcId="{00ED12D2-7457-4F93-95D3-C6DCC3CDB582}" destId="{D0F068F0-544F-425E-BBDF-BD5346D5BEE6}" srcOrd="2" destOrd="0" parTransId="{10D13ADA-ED32-4259-A560-A327E1D18DB3}" sibTransId="{3F6FBF3C-EBFE-49BF-B963-E88A02FDF912}"/>
    <dgm:cxn modelId="{F99E9CA0-F482-41C1-9E60-BAD2DE02EB85}" srcId="{00ED12D2-7457-4F93-95D3-C6DCC3CDB582}" destId="{A421AEB6-0448-475A-B5DC-0C2B50C44441}" srcOrd="1" destOrd="0" parTransId="{BF960E34-ED27-43A3-B6DD-0F79B654C3A9}" sibTransId="{1EC1C1D2-3BAA-46AF-836A-7801A616972A}"/>
    <dgm:cxn modelId="{4ED0B9C2-8450-3849-83B6-22E86E12EE31}" type="presOf" srcId="{8583C1CA-6A4A-43B6-9572-BDAA7B7DB050}" destId="{BCB72E23-A106-BD44-926F-6C07D4E960E0}" srcOrd="0" destOrd="0" presId="urn:microsoft.com/office/officeart/2005/8/layout/matrix3"/>
    <dgm:cxn modelId="{44D8BDD4-8E77-A44C-8A79-D5E6882BF1D0}" type="presOf" srcId="{A421AEB6-0448-475A-B5DC-0C2B50C44441}" destId="{ECCC64DA-AECC-8C48-89FA-79D5947D7422}" srcOrd="0" destOrd="0" presId="urn:microsoft.com/office/officeart/2005/8/layout/matrix3"/>
    <dgm:cxn modelId="{F0278BE2-774A-604C-BB16-2C4422900DE0}" type="presOf" srcId="{D0F068F0-544F-425E-BBDF-BD5346D5BEE6}" destId="{D18A0501-358E-224E-8173-864C8999C543}" srcOrd="0" destOrd="0" presId="urn:microsoft.com/office/officeart/2005/8/layout/matrix3"/>
    <dgm:cxn modelId="{C80BFAF2-645C-3A4F-B269-35DA857721B9}" type="presOf" srcId="{8256B89A-AB91-4396-A2C9-5341E5EC0A9A}" destId="{AC91CCBD-F200-FB4D-B985-178C1175EF05}" srcOrd="0" destOrd="0" presId="urn:microsoft.com/office/officeart/2005/8/layout/matrix3"/>
    <dgm:cxn modelId="{3CC3B700-17C8-5440-A474-19D7EB935FA0}" type="presParOf" srcId="{977765DC-E0B9-0547-ACF3-C2BA43E0FBF6}" destId="{9082F373-CCBF-D243-9A7A-995F954DEAB3}" srcOrd="0" destOrd="0" presId="urn:microsoft.com/office/officeart/2005/8/layout/matrix3"/>
    <dgm:cxn modelId="{F5203F44-852B-2D4E-BBE2-C7191F9F59D0}" type="presParOf" srcId="{977765DC-E0B9-0547-ACF3-C2BA43E0FBF6}" destId="{BCB72E23-A106-BD44-926F-6C07D4E960E0}" srcOrd="1" destOrd="0" presId="urn:microsoft.com/office/officeart/2005/8/layout/matrix3"/>
    <dgm:cxn modelId="{FADFF9D8-D6E7-E441-9CA6-77F9414F6315}" type="presParOf" srcId="{977765DC-E0B9-0547-ACF3-C2BA43E0FBF6}" destId="{ECCC64DA-AECC-8C48-89FA-79D5947D7422}" srcOrd="2" destOrd="0" presId="urn:microsoft.com/office/officeart/2005/8/layout/matrix3"/>
    <dgm:cxn modelId="{B96D03FC-04A6-D446-9D7E-FFD3820D8AE1}" type="presParOf" srcId="{977765DC-E0B9-0547-ACF3-C2BA43E0FBF6}" destId="{D18A0501-358E-224E-8173-864C8999C543}" srcOrd="3" destOrd="0" presId="urn:microsoft.com/office/officeart/2005/8/layout/matrix3"/>
    <dgm:cxn modelId="{E0460860-E5F2-FE4E-97A3-21793E801D59}" type="presParOf" srcId="{977765DC-E0B9-0547-ACF3-C2BA43E0FBF6}" destId="{AC91CCBD-F200-FB4D-B985-178C1175EF0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65DDDB-8E57-473D-97B4-849E57160DD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CB80511-AF68-4294-935A-C1CA0F00A964}">
      <dgm:prSet/>
      <dgm:spPr/>
      <dgm:t>
        <a:bodyPr/>
        <a:lstStyle/>
        <a:p>
          <a:r>
            <a:rPr lang="en-US"/>
            <a:t>Automation of Jobs</a:t>
          </a:r>
        </a:p>
      </dgm:t>
    </dgm:pt>
    <dgm:pt modelId="{99CC31FF-CFB5-46EA-83F0-F28AA14FE14E}" type="parTrans" cxnId="{9D2BF7CA-6310-49F0-8045-7A925DF964DB}">
      <dgm:prSet/>
      <dgm:spPr/>
      <dgm:t>
        <a:bodyPr/>
        <a:lstStyle/>
        <a:p>
          <a:endParaRPr lang="en-US"/>
        </a:p>
      </dgm:t>
    </dgm:pt>
    <dgm:pt modelId="{64057C56-3464-4739-8B54-3D2818E492EB}" type="sibTrans" cxnId="{9D2BF7CA-6310-49F0-8045-7A925DF964DB}">
      <dgm:prSet/>
      <dgm:spPr/>
      <dgm:t>
        <a:bodyPr/>
        <a:lstStyle/>
        <a:p>
          <a:endParaRPr lang="en-US"/>
        </a:p>
      </dgm:t>
    </dgm:pt>
    <dgm:pt modelId="{69C5EEE7-F980-49ED-8A68-4F00C59B2BA4}">
      <dgm:prSet/>
      <dgm:spPr/>
      <dgm:t>
        <a:bodyPr/>
        <a:lstStyle/>
        <a:p>
          <a:r>
            <a:rPr lang="en-US"/>
            <a:t>Spread of fake news</a:t>
          </a:r>
        </a:p>
      </dgm:t>
    </dgm:pt>
    <dgm:pt modelId="{3E9BCDBA-4333-4DDF-B1BD-E2D082C39921}" type="parTrans" cxnId="{26C36A71-CD86-46DB-BA8A-A3D065E36046}">
      <dgm:prSet/>
      <dgm:spPr/>
      <dgm:t>
        <a:bodyPr/>
        <a:lstStyle/>
        <a:p>
          <a:endParaRPr lang="en-US"/>
        </a:p>
      </dgm:t>
    </dgm:pt>
    <dgm:pt modelId="{FF7C629D-2C47-4BEE-A8FA-48F4A7C517DF}" type="sibTrans" cxnId="{26C36A71-CD86-46DB-BA8A-A3D065E36046}">
      <dgm:prSet/>
      <dgm:spPr/>
      <dgm:t>
        <a:bodyPr/>
        <a:lstStyle/>
        <a:p>
          <a:endParaRPr lang="en-US"/>
        </a:p>
      </dgm:t>
    </dgm:pt>
    <dgm:pt modelId="{8FC91B67-9718-4358-815E-745D8157312E}">
      <dgm:prSet/>
      <dgm:spPr/>
      <dgm:t>
        <a:bodyPr/>
        <a:lstStyle/>
        <a:p>
          <a:r>
            <a:rPr lang="en-US"/>
            <a:t>Stock Market Instability</a:t>
          </a:r>
        </a:p>
      </dgm:t>
    </dgm:pt>
    <dgm:pt modelId="{953CDD2D-EB6B-4AC2-88B5-18C4A88FEC48}" type="parTrans" cxnId="{7DCF9E08-3E12-487E-97A8-0D6C8802D2FE}">
      <dgm:prSet/>
      <dgm:spPr/>
      <dgm:t>
        <a:bodyPr/>
        <a:lstStyle/>
        <a:p>
          <a:endParaRPr lang="en-US"/>
        </a:p>
      </dgm:t>
    </dgm:pt>
    <dgm:pt modelId="{8E2F18FE-7363-452C-8606-D6FF35574938}" type="sibTrans" cxnId="{7DCF9E08-3E12-487E-97A8-0D6C8802D2FE}">
      <dgm:prSet/>
      <dgm:spPr/>
      <dgm:t>
        <a:bodyPr/>
        <a:lstStyle/>
        <a:p>
          <a:endParaRPr lang="en-US"/>
        </a:p>
      </dgm:t>
    </dgm:pt>
    <dgm:pt modelId="{F193A914-73C5-4DAB-A93C-B1027AA9F739}">
      <dgm:prSet/>
      <dgm:spPr/>
      <dgm:t>
        <a:bodyPr/>
        <a:lstStyle/>
        <a:p>
          <a:r>
            <a:rPr lang="en-US"/>
            <a:t>AI-powered weaponry</a:t>
          </a:r>
        </a:p>
      </dgm:t>
    </dgm:pt>
    <dgm:pt modelId="{89EF1BFE-3D90-42D2-AE68-5E89C51FA139}" type="parTrans" cxnId="{EF78E635-8AD0-406D-9834-4116A29C86E8}">
      <dgm:prSet/>
      <dgm:spPr/>
      <dgm:t>
        <a:bodyPr/>
        <a:lstStyle/>
        <a:p>
          <a:endParaRPr lang="en-US"/>
        </a:p>
      </dgm:t>
    </dgm:pt>
    <dgm:pt modelId="{540CB238-7548-4D93-9280-B7562A737959}" type="sibTrans" cxnId="{EF78E635-8AD0-406D-9834-4116A29C86E8}">
      <dgm:prSet/>
      <dgm:spPr/>
      <dgm:t>
        <a:bodyPr/>
        <a:lstStyle/>
        <a:p>
          <a:endParaRPr lang="en-US"/>
        </a:p>
      </dgm:t>
    </dgm:pt>
    <dgm:pt modelId="{B3A53FF8-C27B-CC44-9DEB-288FAC146CCB}" type="pres">
      <dgm:prSet presAssocID="{5165DDDB-8E57-473D-97B4-849E57160DD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C913F3-5ECC-3247-944B-E70C0C116930}" type="pres">
      <dgm:prSet presAssocID="{1CB80511-AF68-4294-935A-C1CA0F00A964}" presName="hierRoot1" presStyleCnt="0"/>
      <dgm:spPr/>
    </dgm:pt>
    <dgm:pt modelId="{B847D3DF-A9E8-8D41-8F06-C13183723900}" type="pres">
      <dgm:prSet presAssocID="{1CB80511-AF68-4294-935A-C1CA0F00A964}" presName="composite" presStyleCnt="0"/>
      <dgm:spPr/>
    </dgm:pt>
    <dgm:pt modelId="{1DC58509-8869-F74B-ABA5-7E5C84A4C614}" type="pres">
      <dgm:prSet presAssocID="{1CB80511-AF68-4294-935A-C1CA0F00A964}" presName="background" presStyleLbl="node0" presStyleIdx="0" presStyleCnt="4"/>
      <dgm:spPr/>
    </dgm:pt>
    <dgm:pt modelId="{E01AE01E-1F86-6E4D-9926-F0E4FF1D773F}" type="pres">
      <dgm:prSet presAssocID="{1CB80511-AF68-4294-935A-C1CA0F00A964}" presName="text" presStyleLbl="fgAcc0" presStyleIdx="0" presStyleCnt="4">
        <dgm:presLayoutVars>
          <dgm:chPref val="3"/>
        </dgm:presLayoutVars>
      </dgm:prSet>
      <dgm:spPr/>
    </dgm:pt>
    <dgm:pt modelId="{ACE9CF2E-970A-6846-B551-73B599D75109}" type="pres">
      <dgm:prSet presAssocID="{1CB80511-AF68-4294-935A-C1CA0F00A964}" presName="hierChild2" presStyleCnt="0"/>
      <dgm:spPr/>
    </dgm:pt>
    <dgm:pt modelId="{55BADD73-0421-4B46-9166-AFCBD0CFB878}" type="pres">
      <dgm:prSet presAssocID="{69C5EEE7-F980-49ED-8A68-4F00C59B2BA4}" presName="hierRoot1" presStyleCnt="0"/>
      <dgm:spPr/>
    </dgm:pt>
    <dgm:pt modelId="{FB975664-F572-004A-B883-88A08D0381A5}" type="pres">
      <dgm:prSet presAssocID="{69C5EEE7-F980-49ED-8A68-4F00C59B2BA4}" presName="composite" presStyleCnt="0"/>
      <dgm:spPr/>
    </dgm:pt>
    <dgm:pt modelId="{3BF06B7A-EFB0-3E49-B394-63C798C17157}" type="pres">
      <dgm:prSet presAssocID="{69C5EEE7-F980-49ED-8A68-4F00C59B2BA4}" presName="background" presStyleLbl="node0" presStyleIdx="1" presStyleCnt="4"/>
      <dgm:spPr/>
    </dgm:pt>
    <dgm:pt modelId="{FEF5D3FD-2F30-7040-A204-640745272E00}" type="pres">
      <dgm:prSet presAssocID="{69C5EEE7-F980-49ED-8A68-4F00C59B2BA4}" presName="text" presStyleLbl="fgAcc0" presStyleIdx="1" presStyleCnt="4">
        <dgm:presLayoutVars>
          <dgm:chPref val="3"/>
        </dgm:presLayoutVars>
      </dgm:prSet>
      <dgm:spPr/>
    </dgm:pt>
    <dgm:pt modelId="{BEC70EB1-7304-3B4D-995C-F58E1BBB0564}" type="pres">
      <dgm:prSet presAssocID="{69C5EEE7-F980-49ED-8A68-4F00C59B2BA4}" presName="hierChild2" presStyleCnt="0"/>
      <dgm:spPr/>
    </dgm:pt>
    <dgm:pt modelId="{416C6B00-19A6-8C40-AA81-D66F4B1FDD1E}" type="pres">
      <dgm:prSet presAssocID="{8FC91B67-9718-4358-815E-745D8157312E}" presName="hierRoot1" presStyleCnt="0"/>
      <dgm:spPr/>
    </dgm:pt>
    <dgm:pt modelId="{224601C0-7526-224D-9114-84CDCA0532AF}" type="pres">
      <dgm:prSet presAssocID="{8FC91B67-9718-4358-815E-745D8157312E}" presName="composite" presStyleCnt="0"/>
      <dgm:spPr/>
    </dgm:pt>
    <dgm:pt modelId="{F3BAF3B5-1E81-BE44-956A-3940527C35EA}" type="pres">
      <dgm:prSet presAssocID="{8FC91B67-9718-4358-815E-745D8157312E}" presName="background" presStyleLbl="node0" presStyleIdx="2" presStyleCnt="4"/>
      <dgm:spPr/>
    </dgm:pt>
    <dgm:pt modelId="{38FB3F1B-1B13-F844-9DD1-C238B4628F47}" type="pres">
      <dgm:prSet presAssocID="{8FC91B67-9718-4358-815E-745D8157312E}" presName="text" presStyleLbl="fgAcc0" presStyleIdx="2" presStyleCnt="4">
        <dgm:presLayoutVars>
          <dgm:chPref val="3"/>
        </dgm:presLayoutVars>
      </dgm:prSet>
      <dgm:spPr/>
    </dgm:pt>
    <dgm:pt modelId="{FDF0FCB9-5AD9-B34C-8A1F-3B2CC51C6374}" type="pres">
      <dgm:prSet presAssocID="{8FC91B67-9718-4358-815E-745D8157312E}" presName="hierChild2" presStyleCnt="0"/>
      <dgm:spPr/>
    </dgm:pt>
    <dgm:pt modelId="{166E78B2-924F-7045-B861-11CF7D21A8A0}" type="pres">
      <dgm:prSet presAssocID="{F193A914-73C5-4DAB-A93C-B1027AA9F739}" presName="hierRoot1" presStyleCnt="0"/>
      <dgm:spPr/>
    </dgm:pt>
    <dgm:pt modelId="{21C078F8-A5DD-DD45-90D5-E63217F46CFB}" type="pres">
      <dgm:prSet presAssocID="{F193A914-73C5-4DAB-A93C-B1027AA9F739}" presName="composite" presStyleCnt="0"/>
      <dgm:spPr/>
    </dgm:pt>
    <dgm:pt modelId="{DC6D0091-2D5F-D940-AF39-5937A1878CA4}" type="pres">
      <dgm:prSet presAssocID="{F193A914-73C5-4DAB-A93C-B1027AA9F739}" presName="background" presStyleLbl="node0" presStyleIdx="3" presStyleCnt="4"/>
      <dgm:spPr/>
    </dgm:pt>
    <dgm:pt modelId="{104E897D-E9D4-2643-A7FA-D64D7101BBF7}" type="pres">
      <dgm:prSet presAssocID="{F193A914-73C5-4DAB-A93C-B1027AA9F739}" presName="text" presStyleLbl="fgAcc0" presStyleIdx="3" presStyleCnt="4">
        <dgm:presLayoutVars>
          <dgm:chPref val="3"/>
        </dgm:presLayoutVars>
      </dgm:prSet>
      <dgm:spPr/>
    </dgm:pt>
    <dgm:pt modelId="{BA5FD565-DC49-B744-BCB6-E79CA94BA81E}" type="pres">
      <dgm:prSet presAssocID="{F193A914-73C5-4DAB-A93C-B1027AA9F739}" presName="hierChild2" presStyleCnt="0"/>
      <dgm:spPr/>
    </dgm:pt>
  </dgm:ptLst>
  <dgm:cxnLst>
    <dgm:cxn modelId="{7DCF9E08-3E12-487E-97A8-0D6C8802D2FE}" srcId="{5165DDDB-8E57-473D-97B4-849E57160DDA}" destId="{8FC91B67-9718-4358-815E-745D8157312E}" srcOrd="2" destOrd="0" parTransId="{953CDD2D-EB6B-4AC2-88B5-18C4A88FEC48}" sibTransId="{8E2F18FE-7363-452C-8606-D6FF35574938}"/>
    <dgm:cxn modelId="{3DBFF81A-8BDF-204B-A399-D598455358A4}" type="presOf" srcId="{8FC91B67-9718-4358-815E-745D8157312E}" destId="{38FB3F1B-1B13-F844-9DD1-C238B4628F47}" srcOrd="0" destOrd="0" presId="urn:microsoft.com/office/officeart/2005/8/layout/hierarchy1"/>
    <dgm:cxn modelId="{EF78E635-8AD0-406D-9834-4116A29C86E8}" srcId="{5165DDDB-8E57-473D-97B4-849E57160DDA}" destId="{F193A914-73C5-4DAB-A93C-B1027AA9F739}" srcOrd="3" destOrd="0" parTransId="{89EF1BFE-3D90-42D2-AE68-5E89C51FA139}" sibTransId="{540CB238-7548-4D93-9280-B7562A737959}"/>
    <dgm:cxn modelId="{26C36A71-CD86-46DB-BA8A-A3D065E36046}" srcId="{5165DDDB-8E57-473D-97B4-849E57160DDA}" destId="{69C5EEE7-F980-49ED-8A68-4F00C59B2BA4}" srcOrd="1" destOrd="0" parTransId="{3E9BCDBA-4333-4DDF-B1BD-E2D082C39921}" sibTransId="{FF7C629D-2C47-4BEE-A8FA-48F4A7C517DF}"/>
    <dgm:cxn modelId="{F281768E-D671-BB48-B074-E2887F7C05A4}" type="presOf" srcId="{5165DDDB-8E57-473D-97B4-849E57160DDA}" destId="{B3A53FF8-C27B-CC44-9DEB-288FAC146CCB}" srcOrd="0" destOrd="0" presId="urn:microsoft.com/office/officeart/2005/8/layout/hierarchy1"/>
    <dgm:cxn modelId="{9D2BF7CA-6310-49F0-8045-7A925DF964DB}" srcId="{5165DDDB-8E57-473D-97B4-849E57160DDA}" destId="{1CB80511-AF68-4294-935A-C1CA0F00A964}" srcOrd="0" destOrd="0" parTransId="{99CC31FF-CFB5-46EA-83F0-F28AA14FE14E}" sibTransId="{64057C56-3464-4739-8B54-3D2818E492EB}"/>
    <dgm:cxn modelId="{E3A21ECD-7EC2-3740-8194-3A13934D3A0B}" type="presOf" srcId="{69C5EEE7-F980-49ED-8A68-4F00C59B2BA4}" destId="{FEF5D3FD-2F30-7040-A204-640745272E00}" srcOrd="0" destOrd="0" presId="urn:microsoft.com/office/officeart/2005/8/layout/hierarchy1"/>
    <dgm:cxn modelId="{E3DC6ED6-32AC-4847-A944-E74B0B3B3F53}" type="presOf" srcId="{F193A914-73C5-4DAB-A93C-B1027AA9F739}" destId="{104E897D-E9D4-2643-A7FA-D64D7101BBF7}" srcOrd="0" destOrd="0" presId="urn:microsoft.com/office/officeart/2005/8/layout/hierarchy1"/>
    <dgm:cxn modelId="{6E3324DB-46AE-CB44-9F95-030285EE8AAF}" type="presOf" srcId="{1CB80511-AF68-4294-935A-C1CA0F00A964}" destId="{E01AE01E-1F86-6E4D-9926-F0E4FF1D773F}" srcOrd="0" destOrd="0" presId="urn:microsoft.com/office/officeart/2005/8/layout/hierarchy1"/>
    <dgm:cxn modelId="{F4ADFB06-077F-464A-9B44-8B83BF1B1C23}" type="presParOf" srcId="{B3A53FF8-C27B-CC44-9DEB-288FAC146CCB}" destId="{C1C913F3-5ECC-3247-944B-E70C0C116930}" srcOrd="0" destOrd="0" presId="urn:microsoft.com/office/officeart/2005/8/layout/hierarchy1"/>
    <dgm:cxn modelId="{A33CC5F3-B6B1-FA44-9474-76607F4E9A4C}" type="presParOf" srcId="{C1C913F3-5ECC-3247-944B-E70C0C116930}" destId="{B847D3DF-A9E8-8D41-8F06-C13183723900}" srcOrd="0" destOrd="0" presId="urn:microsoft.com/office/officeart/2005/8/layout/hierarchy1"/>
    <dgm:cxn modelId="{1C1DAC5B-3636-744E-B85B-14223AEB1DFE}" type="presParOf" srcId="{B847D3DF-A9E8-8D41-8F06-C13183723900}" destId="{1DC58509-8869-F74B-ABA5-7E5C84A4C614}" srcOrd="0" destOrd="0" presId="urn:microsoft.com/office/officeart/2005/8/layout/hierarchy1"/>
    <dgm:cxn modelId="{CA0A53DB-D4D8-6745-9E65-B2D7E8AD35C3}" type="presParOf" srcId="{B847D3DF-A9E8-8D41-8F06-C13183723900}" destId="{E01AE01E-1F86-6E4D-9926-F0E4FF1D773F}" srcOrd="1" destOrd="0" presId="urn:microsoft.com/office/officeart/2005/8/layout/hierarchy1"/>
    <dgm:cxn modelId="{1277D416-47A1-304F-88A0-4A0730ACEDA5}" type="presParOf" srcId="{C1C913F3-5ECC-3247-944B-E70C0C116930}" destId="{ACE9CF2E-970A-6846-B551-73B599D75109}" srcOrd="1" destOrd="0" presId="urn:microsoft.com/office/officeart/2005/8/layout/hierarchy1"/>
    <dgm:cxn modelId="{C0CB6361-2186-6744-87A3-C2D27F27D0DB}" type="presParOf" srcId="{B3A53FF8-C27B-CC44-9DEB-288FAC146CCB}" destId="{55BADD73-0421-4B46-9166-AFCBD0CFB878}" srcOrd="1" destOrd="0" presId="urn:microsoft.com/office/officeart/2005/8/layout/hierarchy1"/>
    <dgm:cxn modelId="{25172C02-2FE9-C84A-8819-9E767D6DFFAD}" type="presParOf" srcId="{55BADD73-0421-4B46-9166-AFCBD0CFB878}" destId="{FB975664-F572-004A-B883-88A08D0381A5}" srcOrd="0" destOrd="0" presId="urn:microsoft.com/office/officeart/2005/8/layout/hierarchy1"/>
    <dgm:cxn modelId="{FB5DCCEE-C5D1-064B-80FF-C34A7AB8AE5C}" type="presParOf" srcId="{FB975664-F572-004A-B883-88A08D0381A5}" destId="{3BF06B7A-EFB0-3E49-B394-63C798C17157}" srcOrd="0" destOrd="0" presId="urn:microsoft.com/office/officeart/2005/8/layout/hierarchy1"/>
    <dgm:cxn modelId="{C02A06BD-B2A2-9541-A5D7-61CDA053CF89}" type="presParOf" srcId="{FB975664-F572-004A-B883-88A08D0381A5}" destId="{FEF5D3FD-2F30-7040-A204-640745272E00}" srcOrd="1" destOrd="0" presId="urn:microsoft.com/office/officeart/2005/8/layout/hierarchy1"/>
    <dgm:cxn modelId="{EAB2E9E4-A474-F046-A879-6E8CE5481DAC}" type="presParOf" srcId="{55BADD73-0421-4B46-9166-AFCBD0CFB878}" destId="{BEC70EB1-7304-3B4D-995C-F58E1BBB0564}" srcOrd="1" destOrd="0" presId="urn:microsoft.com/office/officeart/2005/8/layout/hierarchy1"/>
    <dgm:cxn modelId="{2FBDF1E2-9AE4-3340-8A19-F1B0B0311607}" type="presParOf" srcId="{B3A53FF8-C27B-CC44-9DEB-288FAC146CCB}" destId="{416C6B00-19A6-8C40-AA81-D66F4B1FDD1E}" srcOrd="2" destOrd="0" presId="urn:microsoft.com/office/officeart/2005/8/layout/hierarchy1"/>
    <dgm:cxn modelId="{9AC65A89-A59B-5C43-9BBD-CAFEC89552D0}" type="presParOf" srcId="{416C6B00-19A6-8C40-AA81-D66F4B1FDD1E}" destId="{224601C0-7526-224D-9114-84CDCA0532AF}" srcOrd="0" destOrd="0" presId="urn:microsoft.com/office/officeart/2005/8/layout/hierarchy1"/>
    <dgm:cxn modelId="{80DC60E0-5E97-4445-BD2F-30AD600CA828}" type="presParOf" srcId="{224601C0-7526-224D-9114-84CDCA0532AF}" destId="{F3BAF3B5-1E81-BE44-956A-3940527C35EA}" srcOrd="0" destOrd="0" presId="urn:microsoft.com/office/officeart/2005/8/layout/hierarchy1"/>
    <dgm:cxn modelId="{9A07C577-598C-9D4B-959A-A18692DDFA29}" type="presParOf" srcId="{224601C0-7526-224D-9114-84CDCA0532AF}" destId="{38FB3F1B-1B13-F844-9DD1-C238B4628F47}" srcOrd="1" destOrd="0" presId="urn:microsoft.com/office/officeart/2005/8/layout/hierarchy1"/>
    <dgm:cxn modelId="{CF12726F-13BC-9A4A-9BF7-22786CCC4440}" type="presParOf" srcId="{416C6B00-19A6-8C40-AA81-D66F4B1FDD1E}" destId="{FDF0FCB9-5AD9-B34C-8A1F-3B2CC51C6374}" srcOrd="1" destOrd="0" presId="urn:microsoft.com/office/officeart/2005/8/layout/hierarchy1"/>
    <dgm:cxn modelId="{E0CBC895-3CA1-9449-8C10-07803DBA185B}" type="presParOf" srcId="{B3A53FF8-C27B-CC44-9DEB-288FAC146CCB}" destId="{166E78B2-924F-7045-B861-11CF7D21A8A0}" srcOrd="3" destOrd="0" presId="urn:microsoft.com/office/officeart/2005/8/layout/hierarchy1"/>
    <dgm:cxn modelId="{B0B6BA34-0572-C346-8F54-B115693B0EF8}" type="presParOf" srcId="{166E78B2-924F-7045-B861-11CF7D21A8A0}" destId="{21C078F8-A5DD-DD45-90D5-E63217F46CFB}" srcOrd="0" destOrd="0" presId="urn:microsoft.com/office/officeart/2005/8/layout/hierarchy1"/>
    <dgm:cxn modelId="{1A6856AC-36FC-4E4B-80D2-37645D939408}" type="presParOf" srcId="{21C078F8-A5DD-DD45-90D5-E63217F46CFB}" destId="{DC6D0091-2D5F-D940-AF39-5937A1878CA4}" srcOrd="0" destOrd="0" presId="urn:microsoft.com/office/officeart/2005/8/layout/hierarchy1"/>
    <dgm:cxn modelId="{B6FB8918-ADA4-4F49-AF72-7D6D1BAE1698}" type="presParOf" srcId="{21C078F8-A5DD-DD45-90D5-E63217F46CFB}" destId="{104E897D-E9D4-2643-A7FA-D64D7101BBF7}" srcOrd="1" destOrd="0" presId="urn:microsoft.com/office/officeart/2005/8/layout/hierarchy1"/>
    <dgm:cxn modelId="{6349EFCE-9296-B747-AD8E-F9FC86F570E0}" type="presParOf" srcId="{166E78B2-924F-7045-B861-11CF7D21A8A0}" destId="{BA5FD565-DC49-B744-BCB6-E79CA94BA8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D290F8-5043-47B2-8FF6-74C543BCC712}" type="doc">
      <dgm:prSet loTypeId="urn:microsoft.com/office/officeart/2005/8/layout/hierarchy1" loCatId="hierarchy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531D7023-D1D7-4731-B402-2552BE0E23AC}">
      <dgm:prSet/>
      <dgm:spPr/>
      <dgm:t>
        <a:bodyPr/>
        <a:lstStyle/>
        <a:p>
          <a:r>
            <a:rPr lang="en-US"/>
            <a:t>Reduction of Human Error</a:t>
          </a:r>
        </a:p>
      </dgm:t>
    </dgm:pt>
    <dgm:pt modelId="{051B50C6-9BA9-4698-AD8D-8B41B832AD67}" type="parTrans" cxnId="{3A77C098-CEA0-4091-B282-6C3934452F29}">
      <dgm:prSet/>
      <dgm:spPr/>
      <dgm:t>
        <a:bodyPr/>
        <a:lstStyle/>
        <a:p>
          <a:endParaRPr lang="en-US"/>
        </a:p>
      </dgm:t>
    </dgm:pt>
    <dgm:pt modelId="{EDD125D0-94ED-446D-890D-ABC5940E8735}" type="sibTrans" cxnId="{3A77C098-CEA0-4091-B282-6C3934452F29}">
      <dgm:prSet/>
      <dgm:spPr/>
      <dgm:t>
        <a:bodyPr/>
        <a:lstStyle/>
        <a:p>
          <a:endParaRPr lang="en-US"/>
        </a:p>
      </dgm:t>
    </dgm:pt>
    <dgm:pt modelId="{3E5ACC35-519A-4329-96C9-F219C64BB162}">
      <dgm:prSet/>
      <dgm:spPr/>
      <dgm:t>
        <a:bodyPr/>
        <a:lstStyle/>
        <a:p>
          <a:r>
            <a:rPr lang="en-US"/>
            <a:t>24x7 Availability</a:t>
          </a:r>
        </a:p>
      </dgm:t>
    </dgm:pt>
    <dgm:pt modelId="{6F3365FE-8E38-4C38-A4C5-E6BA12E0FAAD}" type="parTrans" cxnId="{90C30EE4-308B-46D6-BF81-3CA0FAFCEF45}">
      <dgm:prSet/>
      <dgm:spPr/>
      <dgm:t>
        <a:bodyPr/>
        <a:lstStyle/>
        <a:p>
          <a:endParaRPr lang="en-US"/>
        </a:p>
      </dgm:t>
    </dgm:pt>
    <dgm:pt modelId="{53A019F5-68BC-47B0-B89F-5A9F3F927CD9}" type="sibTrans" cxnId="{90C30EE4-308B-46D6-BF81-3CA0FAFCEF45}">
      <dgm:prSet/>
      <dgm:spPr/>
      <dgm:t>
        <a:bodyPr/>
        <a:lstStyle/>
        <a:p>
          <a:endParaRPr lang="en-US"/>
        </a:p>
      </dgm:t>
    </dgm:pt>
    <dgm:pt modelId="{DC795345-3492-457F-9111-6EC5E9925745}">
      <dgm:prSet/>
      <dgm:spPr/>
      <dgm:t>
        <a:bodyPr/>
        <a:lstStyle/>
        <a:p>
          <a:r>
            <a:rPr lang="en-US"/>
            <a:t>Unbiased Decisions</a:t>
          </a:r>
        </a:p>
      </dgm:t>
    </dgm:pt>
    <dgm:pt modelId="{A9792454-577C-49C8-93DA-E204139785B9}" type="parTrans" cxnId="{8DB7E5A1-0251-4557-B17E-2129EEDEF220}">
      <dgm:prSet/>
      <dgm:spPr/>
      <dgm:t>
        <a:bodyPr/>
        <a:lstStyle/>
        <a:p>
          <a:endParaRPr lang="en-US"/>
        </a:p>
      </dgm:t>
    </dgm:pt>
    <dgm:pt modelId="{29C0F3DF-5336-4EE9-B4A7-C9BCF8A3D933}" type="sibTrans" cxnId="{8DB7E5A1-0251-4557-B17E-2129EEDEF220}">
      <dgm:prSet/>
      <dgm:spPr/>
      <dgm:t>
        <a:bodyPr/>
        <a:lstStyle/>
        <a:p>
          <a:endParaRPr lang="en-US"/>
        </a:p>
      </dgm:t>
    </dgm:pt>
    <dgm:pt modelId="{1662A590-CCD3-B247-B93A-B77E5768FEB8}" type="pres">
      <dgm:prSet presAssocID="{2BD290F8-5043-47B2-8FF6-74C543BCC7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F848AC2-1207-A742-885C-396CF55B7A14}" type="pres">
      <dgm:prSet presAssocID="{531D7023-D1D7-4731-B402-2552BE0E23AC}" presName="hierRoot1" presStyleCnt="0"/>
      <dgm:spPr/>
    </dgm:pt>
    <dgm:pt modelId="{5B030509-169B-5148-9AF6-8BCFE2F465B9}" type="pres">
      <dgm:prSet presAssocID="{531D7023-D1D7-4731-B402-2552BE0E23AC}" presName="composite" presStyleCnt="0"/>
      <dgm:spPr/>
    </dgm:pt>
    <dgm:pt modelId="{047EAFE3-38E7-EA4E-AFCD-539496EE8D78}" type="pres">
      <dgm:prSet presAssocID="{531D7023-D1D7-4731-B402-2552BE0E23AC}" presName="background" presStyleLbl="node0" presStyleIdx="0" presStyleCnt="3"/>
      <dgm:spPr/>
    </dgm:pt>
    <dgm:pt modelId="{D2E0B67E-3A4A-5F45-9F75-D6262DCE6025}" type="pres">
      <dgm:prSet presAssocID="{531D7023-D1D7-4731-B402-2552BE0E23AC}" presName="text" presStyleLbl="fgAcc0" presStyleIdx="0" presStyleCnt="3">
        <dgm:presLayoutVars>
          <dgm:chPref val="3"/>
        </dgm:presLayoutVars>
      </dgm:prSet>
      <dgm:spPr/>
    </dgm:pt>
    <dgm:pt modelId="{043E2B9D-24B7-3F42-AE72-0BB450A0AEAB}" type="pres">
      <dgm:prSet presAssocID="{531D7023-D1D7-4731-B402-2552BE0E23AC}" presName="hierChild2" presStyleCnt="0"/>
      <dgm:spPr/>
    </dgm:pt>
    <dgm:pt modelId="{D7CAD11D-8D03-524B-91F7-C5F9C84B8708}" type="pres">
      <dgm:prSet presAssocID="{3E5ACC35-519A-4329-96C9-F219C64BB162}" presName="hierRoot1" presStyleCnt="0"/>
      <dgm:spPr/>
    </dgm:pt>
    <dgm:pt modelId="{7A82AD40-AC79-A04D-91A2-3259417456CD}" type="pres">
      <dgm:prSet presAssocID="{3E5ACC35-519A-4329-96C9-F219C64BB162}" presName="composite" presStyleCnt="0"/>
      <dgm:spPr/>
    </dgm:pt>
    <dgm:pt modelId="{255667D7-8AE4-674F-90F5-D15FBC9D198F}" type="pres">
      <dgm:prSet presAssocID="{3E5ACC35-519A-4329-96C9-F219C64BB162}" presName="background" presStyleLbl="node0" presStyleIdx="1" presStyleCnt="3"/>
      <dgm:spPr/>
    </dgm:pt>
    <dgm:pt modelId="{C413421E-D009-BD42-BCCF-4DDB15D8A7A2}" type="pres">
      <dgm:prSet presAssocID="{3E5ACC35-519A-4329-96C9-F219C64BB162}" presName="text" presStyleLbl="fgAcc0" presStyleIdx="1" presStyleCnt="3">
        <dgm:presLayoutVars>
          <dgm:chPref val="3"/>
        </dgm:presLayoutVars>
      </dgm:prSet>
      <dgm:spPr/>
    </dgm:pt>
    <dgm:pt modelId="{311D0123-B727-084C-B73F-ED0FF2725599}" type="pres">
      <dgm:prSet presAssocID="{3E5ACC35-519A-4329-96C9-F219C64BB162}" presName="hierChild2" presStyleCnt="0"/>
      <dgm:spPr/>
    </dgm:pt>
    <dgm:pt modelId="{3D4A2A60-F96C-364F-8ADC-8E8BB03F480A}" type="pres">
      <dgm:prSet presAssocID="{DC795345-3492-457F-9111-6EC5E9925745}" presName="hierRoot1" presStyleCnt="0"/>
      <dgm:spPr/>
    </dgm:pt>
    <dgm:pt modelId="{8AE5BFEB-8F9E-AB4F-97CA-58FEC5DB3DCA}" type="pres">
      <dgm:prSet presAssocID="{DC795345-3492-457F-9111-6EC5E9925745}" presName="composite" presStyleCnt="0"/>
      <dgm:spPr/>
    </dgm:pt>
    <dgm:pt modelId="{F9DDC80A-E11A-8546-86D8-7254DED42893}" type="pres">
      <dgm:prSet presAssocID="{DC795345-3492-457F-9111-6EC5E9925745}" presName="background" presStyleLbl="node0" presStyleIdx="2" presStyleCnt="3"/>
      <dgm:spPr/>
    </dgm:pt>
    <dgm:pt modelId="{BDE9DC49-053C-744E-8CAD-D9B70E8F9044}" type="pres">
      <dgm:prSet presAssocID="{DC795345-3492-457F-9111-6EC5E9925745}" presName="text" presStyleLbl="fgAcc0" presStyleIdx="2" presStyleCnt="3">
        <dgm:presLayoutVars>
          <dgm:chPref val="3"/>
        </dgm:presLayoutVars>
      </dgm:prSet>
      <dgm:spPr/>
    </dgm:pt>
    <dgm:pt modelId="{587953C2-804C-134D-8A2E-0687029D8AB2}" type="pres">
      <dgm:prSet presAssocID="{DC795345-3492-457F-9111-6EC5E9925745}" presName="hierChild2" presStyleCnt="0"/>
      <dgm:spPr/>
    </dgm:pt>
  </dgm:ptLst>
  <dgm:cxnLst>
    <dgm:cxn modelId="{9A65A525-649F-8945-9B1D-08AD5C47C561}" type="presOf" srcId="{2BD290F8-5043-47B2-8FF6-74C543BCC712}" destId="{1662A590-CCD3-B247-B93A-B77E5768FEB8}" srcOrd="0" destOrd="0" presId="urn:microsoft.com/office/officeart/2005/8/layout/hierarchy1"/>
    <dgm:cxn modelId="{C4EA3137-6AB2-9D49-BE49-51D011C41B6A}" type="presOf" srcId="{3E5ACC35-519A-4329-96C9-F219C64BB162}" destId="{C413421E-D009-BD42-BCCF-4DDB15D8A7A2}" srcOrd="0" destOrd="0" presId="urn:microsoft.com/office/officeart/2005/8/layout/hierarchy1"/>
    <dgm:cxn modelId="{BEB48075-A79F-2A4D-97E9-0763379F0174}" type="presOf" srcId="{DC795345-3492-457F-9111-6EC5E9925745}" destId="{BDE9DC49-053C-744E-8CAD-D9B70E8F9044}" srcOrd="0" destOrd="0" presId="urn:microsoft.com/office/officeart/2005/8/layout/hierarchy1"/>
    <dgm:cxn modelId="{3A77C098-CEA0-4091-B282-6C3934452F29}" srcId="{2BD290F8-5043-47B2-8FF6-74C543BCC712}" destId="{531D7023-D1D7-4731-B402-2552BE0E23AC}" srcOrd="0" destOrd="0" parTransId="{051B50C6-9BA9-4698-AD8D-8B41B832AD67}" sibTransId="{EDD125D0-94ED-446D-890D-ABC5940E8735}"/>
    <dgm:cxn modelId="{8DB7E5A1-0251-4557-B17E-2129EEDEF220}" srcId="{2BD290F8-5043-47B2-8FF6-74C543BCC712}" destId="{DC795345-3492-457F-9111-6EC5E9925745}" srcOrd="2" destOrd="0" parTransId="{A9792454-577C-49C8-93DA-E204139785B9}" sibTransId="{29C0F3DF-5336-4EE9-B4A7-C9BCF8A3D933}"/>
    <dgm:cxn modelId="{960E6EC7-4756-754A-BE74-E4A8273844DE}" type="presOf" srcId="{531D7023-D1D7-4731-B402-2552BE0E23AC}" destId="{D2E0B67E-3A4A-5F45-9F75-D6262DCE6025}" srcOrd="0" destOrd="0" presId="urn:microsoft.com/office/officeart/2005/8/layout/hierarchy1"/>
    <dgm:cxn modelId="{90C30EE4-308B-46D6-BF81-3CA0FAFCEF45}" srcId="{2BD290F8-5043-47B2-8FF6-74C543BCC712}" destId="{3E5ACC35-519A-4329-96C9-F219C64BB162}" srcOrd="1" destOrd="0" parTransId="{6F3365FE-8E38-4C38-A4C5-E6BA12E0FAAD}" sibTransId="{53A019F5-68BC-47B0-B89F-5A9F3F927CD9}"/>
    <dgm:cxn modelId="{B1554705-3B54-A843-A60D-14E59E31973A}" type="presParOf" srcId="{1662A590-CCD3-B247-B93A-B77E5768FEB8}" destId="{4F848AC2-1207-A742-885C-396CF55B7A14}" srcOrd="0" destOrd="0" presId="urn:microsoft.com/office/officeart/2005/8/layout/hierarchy1"/>
    <dgm:cxn modelId="{4006D37B-24D6-C047-8AC3-B21384C5C5FE}" type="presParOf" srcId="{4F848AC2-1207-A742-885C-396CF55B7A14}" destId="{5B030509-169B-5148-9AF6-8BCFE2F465B9}" srcOrd="0" destOrd="0" presId="urn:microsoft.com/office/officeart/2005/8/layout/hierarchy1"/>
    <dgm:cxn modelId="{F4E086B1-FF5A-8D4B-8493-7D7AA43D67DA}" type="presParOf" srcId="{5B030509-169B-5148-9AF6-8BCFE2F465B9}" destId="{047EAFE3-38E7-EA4E-AFCD-539496EE8D78}" srcOrd="0" destOrd="0" presId="urn:microsoft.com/office/officeart/2005/8/layout/hierarchy1"/>
    <dgm:cxn modelId="{02E756BA-94A5-154D-8541-157BB350147A}" type="presParOf" srcId="{5B030509-169B-5148-9AF6-8BCFE2F465B9}" destId="{D2E0B67E-3A4A-5F45-9F75-D6262DCE6025}" srcOrd="1" destOrd="0" presId="urn:microsoft.com/office/officeart/2005/8/layout/hierarchy1"/>
    <dgm:cxn modelId="{CE272582-23B4-5848-AB10-F8331044054A}" type="presParOf" srcId="{4F848AC2-1207-A742-885C-396CF55B7A14}" destId="{043E2B9D-24B7-3F42-AE72-0BB450A0AEAB}" srcOrd="1" destOrd="0" presId="urn:microsoft.com/office/officeart/2005/8/layout/hierarchy1"/>
    <dgm:cxn modelId="{6763CB38-C9FA-F746-BE87-6E2FBE88580D}" type="presParOf" srcId="{1662A590-CCD3-B247-B93A-B77E5768FEB8}" destId="{D7CAD11D-8D03-524B-91F7-C5F9C84B8708}" srcOrd="1" destOrd="0" presId="urn:microsoft.com/office/officeart/2005/8/layout/hierarchy1"/>
    <dgm:cxn modelId="{5165CEE9-822F-5C41-B168-07DC7809BB6B}" type="presParOf" srcId="{D7CAD11D-8D03-524B-91F7-C5F9C84B8708}" destId="{7A82AD40-AC79-A04D-91A2-3259417456CD}" srcOrd="0" destOrd="0" presId="urn:microsoft.com/office/officeart/2005/8/layout/hierarchy1"/>
    <dgm:cxn modelId="{2789C13F-BC87-BB42-B155-848C9833B8A1}" type="presParOf" srcId="{7A82AD40-AC79-A04D-91A2-3259417456CD}" destId="{255667D7-8AE4-674F-90F5-D15FBC9D198F}" srcOrd="0" destOrd="0" presId="urn:microsoft.com/office/officeart/2005/8/layout/hierarchy1"/>
    <dgm:cxn modelId="{477E9A63-491C-9B4B-8FCA-3E5A097B64E7}" type="presParOf" srcId="{7A82AD40-AC79-A04D-91A2-3259417456CD}" destId="{C413421E-D009-BD42-BCCF-4DDB15D8A7A2}" srcOrd="1" destOrd="0" presId="urn:microsoft.com/office/officeart/2005/8/layout/hierarchy1"/>
    <dgm:cxn modelId="{04116285-A841-9547-94FB-7881768A1BB8}" type="presParOf" srcId="{D7CAD11D-8D03-524B-91F7-C5F9C84B8708}" destId="{311D0123-B727-084C-B73F-ED0FF2725599}" srcOrd="1" destOrd="0" presId="urn:microsoft.com/office/officeart/2005/8/layout/hierarchy1"/>
    <dgm:cxn modelId="{8A2338D9-0B02-2A4E-8A73-4B779A3B3A81}" type="presParOf" srcId="{1662A590-CCD3-B247-B93A-B77E5768FEB8}" destId="{3D4A2A60-F96C-364F-8ADC-8E8BB03F480A}" srcOrd="2" destOrd="0" presId="urn:microsoft.com/office/officeart/2005/8/layout/hierarchy1"/>
    <dgm:cxn modelId="{BCA72BE2-DC66-1E43-96F9-97F574B5E7E9}" type="presParOf" srcId="{3D4A2A60-F96C-364F-8ADC-8E8BB03F480A}" destId="{8AE5BFEB-8F9E-AB4F-97CA-58FEC5DB3DCA}" srcOrd="0" destOrd="0" presId="urn:microsoft.com/office/officeart/2005/8/layout/hierarchy1"/>
    <dgm:cxn modelId="{1356FD16-3540-E847-8E19-DF13FC81A94A}" type="presParOf" srcId="{8AE5BFEB-8F9E-AB4F-97CA-58FEC5DB3DCA}" destId="{F9DDC80A-E11A-8546-86D8-7254DED42893}" srcOrd="0" destOrd="0" presId="urn:microsoft.com/office/officeart/2005/8/layout/hierarchy1"/>
    <dgm:cxn modelId="{68369577-15FB-5F40-9DFF-B6EC2315342F}" type="presParOf" srcId="{8AE5BFEB-8F9E-AB4F-97CA-58FEC5DB3DCA}" destId="{BDE9DC49-053C-744E-8CAD-D9B70E8F9044}" srcOrd="1" destOrd="0" presId="urn:microsoft.com/office/officeart/2005/8/layout/hierarchy1"/>
    <dgm:cxn modelId="{44730974-EA39-6242-B7C7-86701B1FDDB4}" type="presParOf" srcId="{3D4A2A60-F96C-364F-8ADC-8E8BB03F480A}" destId="{587953C2-804C-134D-8A2E-0687029D8A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B39038-06B6-481A-9EB4-7FFE627775E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26F5235-50B1-45F4-8EE7-4B274EE9FFE1}">
      <dgm:prSet/>
      <dgm:spPr/>
      <dgm:t>
        <a:bodyPr/>
        <a:lstStyle/>
        <a:p>
          <a:r>
            <a:rPr lang="en-US"/>
            <a:t>May hold the key to unlocking worlds secrets</a:t>
          </a:r>
        </a:p>
      </dgm:t>
    </dgm:pt>
    <dgm:pt modelId="{B9E99097-9102-48C8-BA86-C60892A2CF7D}" type="parTrans" cxnId="{6D679CA5-1F2C-4668-98B1-04C7E12B8986}">
      <dgm:prSet/>
      <dgm:spPr/>
      <dgm:t>
        <a:bodyPr/>
        <a:lstStyle/>
        <a:p>
          <a:endParaRPr lang="en-US"/>
        </a:p>
      </dgm:t>
    </dgm:pt>
    <dgm:pt modelId="{D5B27F8D-4436-40D5-882D-C33CA1D18F09}" type="sibTrans" cxnId="{6D679CA5-1F2C-4668-98B1-04C7E12B8986}">
      <dgm:prSet/>
      <dgm:spPr/>
      <dgm:t>
        <a:bodyPr/>
        <a:lstStyle/>
        <a:p>
          <a:endParaRPr lang="en-US"/>
        </a:p>
      </dgm:t>
    </dgm:pt>
    <dgm:pt modelId="{7025DD4E-F812-4233-8C1F-5B26D6637D54}">
      <dgm:prSet/>
      <dgm:spPr/>
      <dgm:t>
        <a:bodyPr/>
        <a:lstStyle/>
        <a:p>
          <a:r>
            <a:rPr lang="en-US" dirty="0"/>
            <a:t>Must be strictly Controlled</a:t>
          </a:r>
        </a:p>
      </dgm:t>
    </dgm:pt>
    <dgm:pt modelId="{D7E1A9EA-9BAF-43D6-BF5A-B76CA5927BC8}" type="parTrans" cxnId="{2018C59E-601B-48D9-8304-C9AA78835C2A}">
      <dgm:prSet/>
      <dgm:spPr/>
      <dgm:t>
        <a:bodyPr/>
        <a:lstStyle/>
        <a:p>
          <a:endParaRPr lang="en-US"/>
        </a:p>
      </dgm:t>
    </dgm:pt>
    <dgm:pt modelId="{68133259-B047-4215-9929-E5AAEA9A365A}" type="sibTrans" cxnId="{2018C59E-601B-48D9-8304-C9AA78835C2A}">
      <dgm:prSet/>
      <dgm:spPr/>
      <dgm:t>
        <a:bodyPr/>
        <a:lstStyle/>
        <a:p>
          <a:endParaRPr lang="en-US"/>
        </a:p>
      </dgm:t>
    </dgm:pt>
    <dgm:pt modelId="{9309FCDE-54DC-47C1-8EF1-DD73CC29BBBA}" type="pres">
      <dgm:prSet presAssocID="{40B39038-06B6-481A-9EB4-7FFE627775E5}" presName="root" presStyleCnt="0">
        <dgm:presLayoutVars>
          <dgm:dir/>
          <dgm:resizeHandles val="exact"/>
        </dgm:presLayoutVars>
      </dgm:prSet>
      <dgm:spPr/>
    </dgm:pt>
    <dgm:pt modelId="{BF074AC1-D5BC-4EE2-8A58-7E63600EBED5}" type="pres">
      <dgm:prSet presAssocID="{40B39038-06B6-481A-9EB4-7FFE627775E5}" presName="container" presStyleCnt="0">
        <dgm:presLayoutVars>
          <dgm:dir/>
          <dgm:resizeHandles val="exact"/>
        </dgm:presLayoutVars>
      </dgm:prSet>
      <dgm:spPr/>
    </dgm:pt>
    <dgm:pt modelId="{E4EBAF13-A174-447C-B4C3-505F4F0F8B6A}" type="pres">
      <dgm:prSet presAssocID="{E26F5235-50B1-45F4-8EE7-4B274EE9FFE1}" presName="compNode" presStyleCnt="0"/>
      <dgm:spPr/>
    </dgm:pt>
    <dgm:pt modelId="{BE7E9C99-6CC6-4CDC-A803-7C285F5EACAF}" type="pres">
      <dgm:prSet presAssocID="{E26F5235-50B1-45F4-8EE7-4B274EE9FFE1}" presName="iconBgRect" presStyleLbl="bgShp" presStyleIdx="0" presStyleCnt="2"/>
      <dgm:spPr/>
    </dgm:pt>
    <dgm:pt modelId="{72A64EC7-594B-477D-96DB-9A11059F481E}" type="pres">
      <dgm:prSet presAssocID="{E26F5235-50B1-45F4-8EE7-4B274EE9FF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15E625C-D0C8-457A-931C-9DF09E8B34A0}" type="pres">
      <dgm:prSet presAssocID="{E26F5235-50B1-45F4-8EE7-4B274EE9FFE1}" presName="spaceRect" presStyleCnt="0"/>
      <dgm:spPr/>
    </dgm:pt>
    <dgm:pt modelId="{FB49EBA7-CC77-49CB-9A89-FB60BED1602A}" type="pres">
      <dgm:prSet presAssocID="{E26F5235-50B1-45F4-8EE7-4B274EE9FFE1}" presName="textRect" presStyleLbl="revTx" presStyleIdx="0" presStyleCnt="2">
        <dgm:presLayoutVars>
          <dgm:chMax val="1"/>
          <dgm:chPref val="1"/>
        </dgm:presLayoutVars>
      </dgm:prSet>
      <dgm:spPr/>
    </dgm:pt>
    <dgm:pt modelId="{86ED5D56-1E67-4D64-9327-2682F8E2D692}" type="pres">
      <dgm:prSet presAssocID="{D5B27F8D-4436-40D5-882D-C33CA1D18F09}" presName="sibTrans" presStyleLbl="sibTrans2D1" presStyleIdx="0" presStyleCnt="0"/>
      <dgm:spPr/>
    </dgm:pt>
    <dgm:pt modelId="{D99286F7-45AF-4A7D-95BC-1441FB98BFC6}" type="pres">
      <dgm:prSet presAssocID="{7025DD4E-F812-4233-8C1F-5B26D6637D54}" presName="compNode" presStyleCnt="0"/>
      <dgm:spPr/>
    </dgm:pt>
    <dgm:pt modelId="{1D9279B2-3C66-44DE-B009-EAEF913F5680}" type="pres">
      <dgm:prSet presAssocID="{7025DD4E-F812-4233-8C1F-5B26D6637D54}" presName="iconBgRect" presStyleLbl="bgShp" presStyleIdx="1" presStyleCnt="2"/>
      <dgm:spPr/>
    </dgm:pt>
    <dgm:pt modelId="{F79CFF45-0A36-4DD3-8B11-D533DDFF704E}" type="pres">
      <dgm:prSet presAssocID="{7025DD4E-F812-4233-8C1F-5B26D6637D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4A7F393-41E2-4C90-BFF4-E6258B2850DA}" type="pres">
      <dgm:prSet presAssocID="{7025DD4E-F812-4233-8C1F-5B26D6637D54}" presName="spaceRect" presStyleCnt="0"/>
      <dgm:spPr/>
    </dgm:pt>
    <dgm:pt modelId="{E48D4F42-4AEE-4B7E-A154-D600BC4B37E7}" type="pres">
      <dgm:prSet presAssocID="{7025DD4E-F812-4233-8C1F-5B26D6637D54}" presName="textRect" presStyleLbl="revTx" presStyleIdx="1" presStyleCnt="2" custScaleX="105185">
        <dgm:presLayoutVars>
          <dgm:chMax val="1"/>
          <dgm:chPref val="1"/>
        </dgm:presLayoutVars>
      </dgm:prSet>
      <dgm:spPr/>
    </dgm:pt>
  </dgm:ptLst>
  <dgm:cxnLst>
    <dgm:cxn modelId="{3CA52F01-6E25-4AF7-BD57-4D0E85F12FCA}" type="presOf" srcId="{E26F5235-50B1-45F4-8EE7-4B274EE9FFE1}" destId="{FB49EBA7-CC77-49CB-9A89-FB60BED1602A}" srcOrd="0" destOrd="0" presId="urn:microsoft.com/office/officeart/2018/2/layout/IconCircleList"/>
    <dgm:cxn modelId="{52B2441B-CF9C-4286-85F6-3F0A4F516E97}" type="presOf" srcId="{D5B27F8D-4436-40D5-882D-C33CA1D18F09}" destId="{86ED5D56-1E67-4D64-9327-2682F8E2D692}" srcOrd="0" destOrd="0" presId="urn:microsoft.com/office/officeart/2018/2/layout/IconCircleList"/>
    <dgm:cxn modelId="{044CF057-87AD-4E3D-812E-5B73FA5B64C2}" type="presOf" srcId="{7025DD4E-F812-4233-8C1F-5B26D6637D54}" destId="{E48D4F42-4AEE-4B7E-A154-D600BC4B37E7}" srcOrd="0" destOrd="0" presId="urn:microsoft.com/office/officeart/2018/2/layout/IconCircleList"/>
    <dgm:cxn modelId="{CA703D96-02FE-4918-8036-C41715A1F47D}" type="presOf" srcId="{40B39038-06B6-481A-9EB4-7FFE627775E5}" destId="{9309FCDE-54DC-47C1-8EF1-DD73CC29BBBA}" srcOrd="0" destOrd="0" presId="urn:microsoft.com/office/officeart/2018/2/layout/IconCircleList"/>
    <dgm:cxn modelId="{2018C59E-601B-48D9-8304-C9AA78835C2A}" srcId="{40B39038-06B6-481A-9EB4-7FFE627775E5}" destId="{7025DD4E-F812-4233-8C1F-5B26D6637D54}" srcOrd="1" destOrd="0" parTransId="{D7E1A9EA-9BAF-43D6-BF5A-B76CA5927BC8}" sibTransId="{68133259-B047-4215-9929-E5AAEA9A365A}"/>
    <dgm:cxn modelId="{6D679CA5-1F2C-4668-98B1-04C7E12B8986}" srcId="{40B39038-06B6-481A-9EB4-7FFE627775E5}" destId="{E26F5235-50B1-45F4-8EE7-4B274EE9FFE1}" srcOrd="0" destOrd="0" parTransId="{B9E99097-9102-48C8-BA86-C60892A2CF7D}" sibTransId="{D5B27F8D-4436-40D5-882D-C33CA1D18F09}"/>
    <dgm:cxn modelId="{301DC63D-18B9-4ABD-9048-0A110E5436C3}" type="presParOf" srcId="{9309FCDE-54DC-47C1-8EF1-DD73CC29BBBA}" destId="{BF074AC1-D5BC-4EE2-8A58-7E63600EBED5}" srcOrd="0" destOrd="0" presId="urn:microsoft.com/office/officeart/2018/2/layout/IconCircleList"/>
    <dgm:cxn modelId="{78682411-64DE-41E3-8C6B-E3130685A102}" type="presParOf" srcId="{BF074AC1-D5BC-4EE2-8A58-7E63600EBED5}" destId="{E4EBAF13-A174-447C-B4C3-505F4F0F8B6A}" srcOrd="0" destOrd="0" presId="urn:microsoft.com/office/officeart/2018/2/layout/IconCircleList"/>
    <dgm:cxn modelId="{06A6F2FA-3CAB-4E4F-9A15-21E243577D56}" type="presParOf" srcId="{E4EBAF13-A174-447C-B4C3-505F4F0F8B6A}" destId="{BE7E9C99-6CC6-4CDC-A803-7C285F5EACAF}" srcOrd="0" destOrd="0" presId="urn:microsoft.com/office/officeart/2018/2/layout/IconCircleList"/>
    <dgm:cxn modelId="{FB43686E-6D03-435A-95DA-7412C182C7ED}" type="presParOf" srcId="{E4EBAF13-A174-447C-B4C3-505F4F0F8B6A}" destId="{72A64EC7-594B-477D-96DB-9A11059F481E}" srcOrd="1" destOrd="0" presId="urn:microsoft.com/office/officeart/2018/2/layout/IconCircleList"/>
    <dgm:cxn modelId="{85313BDF-9F41-4EBD-9329-B5788E69A03E}" type="presParOf" srcId="{E4EBAF13-A174-447C-B4C3-505F4F0F8B6A}" destId="{815E625C-D0C8-457A-931C-9DF09E8B34A0}" srcOrd="2" destOrd="0" presId="urn:microsoft.com/office/officeart/2018/2/layout/IconCircleList"/>
    <dgm:cxn modelId="{F3BF0BD7-F68B-4BD3-A7F1-B24118DCB448}" type="presParOf" srcId="{E4EBAF13-A174-447C-B4C3-505F4F0F8B6A}" destId="{FB49EBA7-CC77-49CB-9A89-FB60BED1602A}" srcOrd="3" destOrd="0" presId="urn:microsoft.com/office/officeart/2018/2/layout/IconCircleList"/>
    <dgm:cxn modelId="{628CB410-E1E2-4806-AB1E-F1DAC9F549FB}" type="presParOf" srcId="{BF074AC1-D5BC-4EE2-8A58-7E63600EBED5}" destId="{86ED5D56-1E67-4D64-9327-2682F8E2D692}" srcOrd="1" destOrd="0" presId="urn:microsoft.com/office/officeart/2018/2/layout/IconCircleList"/>
    <dgm:cxn modelId="{B52A0C95-25E0-4EFF-81E3-8BB83843ADBE}" type="presParOf" srcId="{BF074AC1-D5BC-4EE2-8A58-7E63600EBED5}" destId="{D99286F7-45AF-4A7D-95BC-1441FB98BFC6}" srcOrd="2" destOrd="0" presId="urn:microsoft.com/office/officeart/2018/2/layout/IconCircleList"/>
    <dgm:cxn modelId="{973CBF21-0841-4BC0-8591-015FEE5DE889}" type="presParOf" srcId="{D99286F7-45AF-4A7D-95BC-1441FB98BFC6}" destId="{1D9279B2-3C66-44DE-B009-EAEF913F5680}" srcOrd="0" destOrd="0" presId="urn:microsoft.com/office/officeart/2018/2/layout/IconCircleList"/>
    <dgm:cxn modelId="{E1A4E8DC-CBE6-4DA5-8041-3999A926E8A2}" type="presParOf" srcId="{D99286F7-45AF-4A7D-95BC-1441FB98BFC6}" destId="{F79CFF45-0A36-4DD3-8B11-D533DDFF704E}" srcOrd="1" destOrd="0" presId="urn:microsoft.com/office/officeart/2018/2/layout/IconCircleList"/>
    <dgm:cxn modelId="{E1B04BD9-CE96-4673-8F75-037A70435478}" type="presParOf" srcId="{D99286F7-45AF-4A7D-95BC-1441FB98BFC6}" destId="{44A7F393-41E2-4C90-BFF4-E6258B2850DA}" srcOrd="2" destOrd="0" presId="urn:microsoft.com/office/officeart/2018/2/layout/IconCircleList"/>
    <dgm:cxn modelId="{BD4485E8-7DF0-43B5-969B-753402A1721F}" type="presParOf" srcId="{D99286F7-45AF-4A7D-95BC-1441FB98BFC6}" destId="{E48D4F42-4AEE-4B7E-A154-D600BC4B37E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2F373-CCBF-D243-9A7A-995F954DEAB3}">
      <dsp:nvSpPr>
        <dsp:cNvPr id="0" name=""/>
        <dsp:cNvSpPr/>
      </dsp:nvSpPr>
      <dsp:spPr>
        <a:xfrm>
          <a:off x="1323344" y="0"/>
          <a:ext cx="3541714" cy="354171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72E23-A106-BD44-926F-6C07D4E960E0}">
      <dsp:nvSpPr>
        <dsp:cNvPr id="0" name=""/>
        <dsp:cNvSpPr/>
      </dsp:nvSpPr>
      <dsp:spPr>
        <a:xfrm>
          <a:off x="1659806" y="336462"/>
          <a:ext cx="1381268" cy="13812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Definition of Artificial Intelligence.</a:t>
          </a:r>
        </a:p>
      </dsp:txBody>
      <dsp:txXfrm>
        <a:off x="1727234" y="403890"/>
        <a:ext cx="1246412" cy="1246412"/>
      </dsp:txXfrm>
    </dsp:sp>
    <dsp:sp modelId="{ECCC64DA-AECC-8C48-89FA-79D5947D7422}">
      <dsp:nvSpPr>
        <dsp:cNvPr id="0" name=""/>
        <dsp:cNvSpPr/>
      </dsp:nvSpPr>
      <dsp:spPr>
        <a:xfrm>
          <a:off x="3147326" y="336462"/>
          <a:ext cx="1381268" cy="13812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Creator of Artificial Intelligence.</a:t>
          </a:r>
        </a:p>
      </dsp:txBody>
      <dsp:txXfrm>
        <a:off x="3214754" y="403890"/>
        <a:ext cx="1246412" cy="1246412"/>
      </dsp:txXfrm>
    </dsp:sp>
    <dsp:sp modelId="{D18A0501-358E-224E-8173-864C8999C543}">
      <dsp:nvSpPr>
        <dsp:cNvPr id="0" name=""/>
        <dsp:cNvSpPr/>
      </dsp:nvSpPr>
      <dsp:spPr>
        <a:xfrm>
          <a:off x="1659806" y="1823982"/>
          <a:ext cx="1381268" cy="13812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most recognized benefactor of Artificial Intelligence.</a:t>
          </a:r>
        </a:p>
      </dsp:txBody>
      <dsp:txXfrm>
        <a:off x="1727234" y="1891410"/>
        <a:ext cx="1246412" cy="1246412"/>
      </dsp:txXfrm>
    </dsp:sp>
    <dsp:sp modelId="{AC91CCBD-F200-FB4D-B985-178C1175EF05}">
      <dsp:nvSpPr>
        <dsp:cNvPr id="0" name=""/>
        <dsp:cNvSpPr/>
      </dsp:nvSpPr>
      <dsp:spPr>
        <a:xfrm>
          <a:off x="3147326" y="1823982"/>
          <a:ext cx="1381268" cy="13812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First Artificial Intelligence programs.</a:t>
          </a:r>
        </a:p>
      </dsp:txBody>
      <dsp:txXfrm>
        <a:off x="3214754" y="1891410"/>
        <a:ext cx="1246412" cy="124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58509-8869-F74B-ABA5-7E5C84A4C614}">
      <dsp:nvSpPr>
        <dsp:cNvPr id="0" name=""/>
        <dsp:cNvSpPr/>
      </dsp:nvSpPr>
      <dsp:spPr>
        <a:xfrm>
          <a:off x="1726" y="1314309"/>
          <a:ext cx="1232986" cy="7829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AE01E-1F86-6E4D-9926-F0E4FF1D773F}">
      <dsp:nvSpPr>
        <dsp:cNvPr id="0" name=""/>
        <dsp:cNvSpPr/>
      </dsp:nvSpPr>
      <dsp:spPr>
        <a:xfrm>
          <a:off x="138725" y="1444458"/>
          <a:ext cx="1232986" cy="7829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Automation of Jobs</a:t>
          </a:r>
        </a:p>
      </dsp:txBody>
      <dsp:txXfrm>
        <a:off x="161657" y="1467390"/>
        <a:ext cx="1187122" cy="737082"/>
      </dsp:txXfrm>
    </dsp:sp>
    <dsp:sp modelId="{3BF06B7A-EFB0-3E49-B394-63C798C17157}">
      <dsp:nvSpPr>
        <dsp:cNvPr id="0" name=""/>
        <dsp:cNvSpPr/>
      </dsp:nvSpPr>
      <dsp:spPr>
        <a:xfrm>
          <a:off x="1508710" y="1314309"/>
          <a:ext cx="1232986" cy="7829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D3FD-2F30-7040-A204-640745272E00}">
      <dsp:nvSpPr>
        <dsp:cNvPr id="0" name=""/>
        <dsp:cNvSpPr/>
      </dsp:nvSpPr>
      <dsp:spPr>
        <a:xfrm>
          <a:off x="1645708" y="1444458"/>
          <a:ext cx="1232986" cy="7829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Spread of fake news</a:t>
          </a:r>
        </a:p>
      </dsp:txBody>
      <dsp:txXfrm>
        <a:off x="1668640" y="1467390"/>
        <a:ext cx="1187122" cy="737082"/>
      </dsp:txXfrm>
    </dsp:sp>
    <dsp:sp modelId="{F3BAF3B5-1E81-BE44-956A-3940527C35EA}">
      <dsp:nvSpPr>
        <dsp:cNvPr id="0" name=""/>
        <dsp:cNvSpPr/>
      </dsp:nvSpPr>
      <dsp:spPr>
        <a:xfrm>
          <a:off x="3015693" y="1314309"/>
          <a:ext cx="1232986" cy="7829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B3F1B-1B13-F844-9DD1-C238B4628F47}">
      <dsp:nvSpPr>
        <dsp:cNvPr id="0" name=""/>
        <dsp:cNvSpPr/>
      </dsp:nvSpPr>
      <dsp:spPr>
        <a:xfrm>
          <a:off x="3152691" y="1444458"/>
          <a:ext cx="1232986" cy="7829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Stock Market Instability</a:t>
          </a:r>
        </a:p>
      </dsp:txBody>
      <dsp:txXfrm>
        <a:off x="3175623" y="1467390"/>
        <a:ext cx="1187122" cy="737082"/>
      </dsp:txXfrm>
    </dsp:sp>
    <dsp:sp modelId="{DC6D0091-2D5F-D940-AF39-5937A1878CA4}">
      <dsp:nvSpPr>
        <dsp:cNvPr id="0" name=""/>
        <dsp:cNvSpPr/>
      </dsp:nvSpPr>
      <dsp:spPr>
        <a:xfrm>
          <a:off x="4522676" y="1314309"/>
          <a:ext cx="1232986" cy="7829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E897D-E9D4-2643-A7FA-D64D7101BBF7}">
      <dsp:nvSpPr>
        <dsp:cNvPr id="0" name=""/>
        <dsp:cNvSpPr/>
      </dsp:nvSpPr>
      <dsp:spPr>
        <a:xfrm>
          <a:off x="4659674" y="1444458"/>
          <a:ext cx="1232986" cy="7829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AI-powered weaponry</a:t>
          </a:r>
        </a:p>
      </dsp:txBody>
      <dsp:txXfrm>
        <a:off x="4682606" y="1467390"/>
        <a:ext cx="1187122" cy="737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EAFE3-38E7-EA4E-AFCD-539496EE8D78}">
      <dsp:nvSpPr>
        <dsp:cNvPr id="0" name=""/>
        <dsp:cNvSpPr/>
      </dsp:nvSpPr>
      <dsp:spPr>
        <a:xfrm>
          <a:off x="0" y="1157011"/>
          <a:ext cx="1657796" cy="10527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0B67E-3A4A-5F45-9F75-D6262DCE6025}">
      <dsp:nvSpPr>
        <dsp:cNvPr id="0" name=""/>
        <dsp:cNvSpPr/>
      </dsp:nvSpPr>
      <dsp:spPr>
        <a:xfrm>
          <a:off x="184199" y="1332001"/>
          <a:ext cx="1657796" cy="1052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Reduction of Human Error</a:t>
          </a:r>
        </a:p>
      </dsp:txBody>
      <dsp:txXfrm>
        <a:off x="215032" y="1362834"/>
        <a:ext cx="1596130" cy="991034"/>
      </dsp:txXfrm>
    </dsp:sp>
    <dsp:sp modelId="{255667D7-8AE4-674F-90F5-D15FBC9D198F}">
      <dsp:nvSpPr>
        <dsp:cNvPr id="0" name=""/>
        <dsp:cNvSpPr/>
      </dsp:nvSpPr>
      <dsp:spPr>
        <a:xfrm>
          <a:off x="2026195" y="1157011"/>
          <a:ext cx="1657796" cy="10527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3421E-D009-BD42-BCCF-4DDB15D8A7A2}">
      <dsp:nvSpPr>
        <dsp:cNvPr id="0" name=""/>
        <dsp:cNvSpPr/>
      </dsp:nvSpPr>
      <dsp:spPr>
        <a:xfrm>
          <a:off x="2210395" y="1332001"/>
          <a:ext cx="1657796" cy="1052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24x7 Availability</a:t>
          </a:r>
        </a:p>
      </dsp:txBody>
      <dsp:txXfrm>
        <a:off x="2241228" y="1362834"/>
        <a:ext cx="1596130" cy="991034"/>
      </dsp:txXfrm>
    </dsp:sp>
    <dsp:sp modelId="{F9DDC80A-E11A-8546-86D8-7254DED42893}">
      <dsp:nvSpPr>
        <dsp:cNvPr id="0" name=""/>
        <dsp:cNvSpPr/>
      </dsp:nvSpPr>
      <dsp:spPr>
        <a:xfrm>
          <a:off x="4052391" y="1157011"/>
          <a:ext cx="1657796" cy="10527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9DC49-053C-744E-8CAD-D9B70E8F9044}">
      <dsp:nvSpPr>
        <dsp:cNvPr id="0" name=""/>
        <dsp:cNvSpPr/>
      </dsp:nvSpPr>
      <dsp:spPr>
        <a:xfrm>
          <a:off x="4236591" y="1332001"/>
          <a:ext cx="1657796" cy="10527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Unbiased Decisions</a:t>
          </a:r>
        </a:p>
      </dsp:txBody>
      <dsp:txXfrm>
        <a:off x="4267424" y="1362834"/>
        <a:ext cx="1596130" cy="991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E9C99-6CC6-4CDC-A803-7C285F5EACAF}">
      <dsp:nvSpPr>
        <dsp:cNvPr id="0" name=""/>
        <dsp:cNvSpPr/>
      </dsp:nvSpPr>
      <dsp:spPr>
        <a:xfrm>
          <a:off x="69800" y="1129569"/>
          <a:ext cx="1282574" cy="12825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64EC7-594B-477D-96DB-9A11059F481E}">
      <dsp:nvSpPr>
        <dsp:cNvPr id="0" name=""/>
        <dsp:cNvSpPr/>
      </dsp:nvSpPr>
      <dsp:spPr>
        <a:xfrm>
          <a:off x="339141" y="1398910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9EBA7-CC77-49CB-9A89-FB60BED1602A}">
      <dsp:nvSpPr>
        <dsp:cNvPr id="0" name=""/>
        <dsp:cNvSpPr/>
      </dsp:nvSpPr>
      <dsp:spPr>
        <a:xfrm>
          <a:off x="1627212" y="1129569"/>
          <a:ext cx="3023212" cy="128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May hold the key to unlocking worlds secrets</a:t>
          </a:r>
        </a:p>
      </dsp:txBody>
      <dsp:txXfrm>
        <a:off x="1627212" y="1129569"/>
        <a:ext cx="3023212" cy="1282574"/>
      </dsp:txXfrm>
    </dsp:sp>
    <dsp:sp modelId="{1D9279B2-3C66-44DE-B009-EAEF913F5680}">
      <dsp:nvSpPr>
        <dsp:cNvPr id="0" name=""/>
        <dsp:cNvSpPr/>
      </dsp:nvSpPr>
      <dsp:spPr>
        <a:xfrm>
          <a:off x="5177197" y="1129569"/>
          <a:ext cx="1282574" cy="12825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CFF45-0A36-4DD3-8B11-D533DDFF704E}">
      <dsp:nvSpPr>
        <dsp:cNvPr id="0" name=""/>
        <dsp:cNvSpPr/>
      </dsp:nvSpPr>
      <dsp:spPr>
        <a:xfrm>
          <a:off x="5446537" y="1398910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D4F42-4AEE-4B7E-A154-D600BC4B37E7}">
      <dsp:nvSpPr>
        <dsp:cNvPr id="0" name=""/>
        <dsp:cNvSpPr/>
      </dsp:nvSpPr>
      <dsp:spPr>
        <a:xfrm>
          <a:off x="6656232" y="1129569"/>
          <a:ext cx="3179965" cy="1282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Must be strictly Controlled</a:t>
          </a:r>
        </a:p>
      </dsp:txBody>
      <dsp:txXfrm>
        <a:off x="6656232" y="1129569"/>
        <a:ext cx="3179965" cy="1282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7.png"/><Relationship Id="rId10" Type="http://schemas.microsoft.com/office/2007/relationships/diagramDrawing" Target="../diagrams/drawing2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9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ACBF-0D20-CA14-134C-33BC00E49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2"/>
            <a:ext cx="9504937" cy="2479675"/>
          </a:xfrm>
        </p:spPr>
        <p:txBody>
          <a:bodyPr>
            <a:noAutofit/>
          </a:bodyPr>
          <a:lstStyle/>
          <a:p>
            <a:r>
              <a:rPr lang="en-US" sz="4000" dirty="0"/>
              <a:t>What are the dangers and </a:t>
            </a:r>
            <a:br>
              <a:rPr lang="en-US" sz="4000" dirty="0"/>
            </a:br>
            <a:r>
              <a:rPr lang="en-US" sz="4000" dirty="0"/>
              <a:t>the positive affect of Artificial Intelligence on our society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6C5B2-08E0-D653-D9B1-C241C6D168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By Loup MARQUEZ</a:t>
            </a:r>
          </a:p>
        </p:txBody>
      </p:sp>
    </p:spTree>
    <p:extLst>
      <p:ext uri="{BB962C8B-B14F-4D97-AF65-F5344CB8AC3E}">
        <p14:creationId xmlns:p14="http://schemas.microsoft.com/office/powerpoint/2010/main" val="360407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BA71-3551-9C06-A06D-2B9B8B9F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/>
              <a:t>Early milestone in artificial intelligence</a:t>
            </a:r>
            <a:endParaRPr lang="en-US" dirty="0"/>
          </a:p>
        </p:txBody>
      </p:sp>
      <p:sp>
        <p:nvSpPr>
          <p:cNvPr id="98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C427F81-86DB-0890-1772-694B182A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02" y="976321"/>
            <a:ext cx="1740224" cy="236765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F199F6B-7CC0-8801-DC90-4B2E3C9FF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22" y="3508565"/>
            <a:ext cx="3043515" cy="2282636"/>
          </a:xfrm>
          <a:prstGeom prst="rect">
            <a:avLst/>
          </a:pr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443EEB2-07B1-55B8-CC84-426BC642E3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28643" y="2249487"/>
          <a:ext cx="618840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6016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3F2D-3BCD-5FEC-A56F-4896C1187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The Dangerous EFFECT on our society</a:t>
            </a:r>
          </a:p>
        </p:txBody>
      </p:sp>
      <p:sp>
        <p:nvSpPr>
          <p:cNvPr id="152" name="Round Diagonal Corner Rectangle 8">
            <a:extLst>
              <a:ext uri="{FF2B5EF4-FFF2-40B4-BE49-F238E27FC236}">
                <a16:creationId xmlns:a16="http://schemas.microsoft.com/office/drawing/2014/main" id="{B7C9601D-3E7E-42E7-A75E-D238CBFEA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7" y="618518"/>
            <a:ext cx="3425200" cy="517268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ED781A8-97FE-B21D-CCAF-371725296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1594"/>
          <a:stretch/>
        </p:blipFill>
        <p:spPr>
          <a:xfrm>
            <a:off x="7941728" y="934655"/>
            <a:ext cx="2788920" cy="1509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6A66C2-3084-60A5-9511-28A62CE1C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5" r="-4" b="4706"/>
          <a:stretch/>
        </p:blipFill>
        <p:spPr>
          <a:xfrm>
            <a:off x="7941728" y="2449637"/>
            <a:ext cx="2788920" cy="1509386"/>
          </a:xfrm>
          <a:prstGeom prst="rect">
            <a:avLst/>
          </a:prstGeom>
        </p:spPr>
      </p:pic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98FA530-DA73-4EFF-BF80-ACDBED71F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5277" y="2449636"/>
            <a:ext cx="283464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9FCA14-38D9-307F-4061-8E6ABE5698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26" r="11985" b="2"/>
          <a:stretch/>
        </p:blipFill>
        <p:spPr>
          <a:xfrm>
            <a:off x="7941728" y="3959023"/>
            <a:ext cx="2788920" cy="1509386"/>
          </a:xfrm>
          <a:prstGeom prst="rect">
            <a:avLst/>
          </a:prstGeom>
        </p:spPr>
      </p:pic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3A74A42-9BED-4E08-A011-A00332274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5277" y="3959022"/>
            <a:ext cx="283464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18F6886C-1BA0-4EFD-4603-4A75E1C83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111100"/>
              </p:ext>
            </p:extLst>
          </p:nvPr>
        </p:nvGraphicFramePr>
        <p:xfrm>
          <a:off x="1141412" y="2249487"/>
          <a:ext cx="5894388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0722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52C2-D165-A397-0530-504070B9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The positive affect on our society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7CCEB-BC01-E790-970A-2CD81F41A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98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CCD7C1-01D1-A9C1-3F15-A30972748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" r="-1" b="-1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4" name="Content Placeholder 2">
            <a:extLst>
              <a:ext uri="{FF2B5EF4-FFF2-40B4-BE49-F238E27FC236}">
                <a16:creationId xmlns:a16="http://schemas.microsoft.com/office/drawing/2014/main" id="{F2E7AED9-81AC-85FA-5B0E-7C5F52C9C1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102071"/>
              </p:ext>
            </p:extLst>
          </p:nvPr>
        </p:nvGraphicFramePr>
        <p:xfrm>
          <a:off x="1141412" y="2249487"/>
          <a:ext cx="5894388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4699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1DFF0-48E9-A108-749C-80661FCD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Conclusion on Artificial intelligence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A2BA44-A5EA-FA99-E0C3-CAD278C2B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186888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4315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1207</TotalTime>
  <Words>95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What are the dangers and  the positive affect of Artificial Intelligence on our society ?</vt:lpstr>
      <vt:lpstr>Early milestone in artificial intelligence</vt:lpstr>
      <vt:lpstr>The Dangerous EFFECT on our society</vt:lpstr>
      <vt:lpstr>The positive affect on our society</vt:lpstr>
      <vt:lpstr>Conclusion on Artificial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the dangers and  the positive affect of Artificial Intelligence on our society ?</dc:title>
  <dc:creator>Loup Marquez</dc:creator>
  <cp:lastModifiedBy>Loup Marquez</cp:lastModifiedBy>
  <cp:revision>1</cp:revision>
  <dcterms:created xsi:type="dcterms:W3CDTF">2022-11-28T08:41:20Z</dcterms:created>
  <dcterms:modified xsi:type="dcterms:W3CDTF">2022-11-29T04:49:16Z</dcterms:modified>
</cp:coreProperties>
</file>